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0" r:id="rId1"/>
  </p:sldMasterIdLst>
  <p:sldIdLst>
    <p:sldId id="256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39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0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711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86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4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01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72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9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A16AA21-1863-4931-97CB-99D0A168701B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06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8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01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19940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Baptist Covenant Theology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2958353"/>
            <a:ext cx="10058400" cy="1143000"/>
          </a:xfrm>
        </p:spPr>
        <p:txBody>
          <a:bodyPr/>
          <a:lstStyle/>
          <a:p>
            <a:r>
              <a:rPr lang="en-US" dirty="0" smtClean="0"/>
              <a:t>A Biblical Framework for understanding and Savoring God’s Unfolding Redemptive work in </a:t>
            </a:r>
            <a:r>
              <a:rPr lang="en-US" dirty="0" err="1" smtClean="0"/>
              <a:t>HIstory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" y="4528969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Part 3:  The Covenant with Abraham</a:t>
            </a:r>
            <a:endParaRPr lang="en-US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1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biblical covenant?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relational arrangement, initiated by God’s sovereign dispensing of his kindness, goodness, and wisdom toward man. </a:t>
            </a:r>
          </a:p>
          <a:p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Relational arrangement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Initiated by God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For our good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Sometimes with conditions</a:t>
            </a:r>
          </a:p>
        </p:txBody>
      </p:sp>
    </p:spTree>
    <p:extLst>
      <p:ext uri="{BB962C8B-B14F-4D97-AF65-F5344CB8AC3E}">
        <p14:creationId xmlns:p14="http://schemas.microsoft.com/office/powerpoint/2010/main" val="294741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421221"/>
            <a:ext cx="10858432" cy="544787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Two Covenants Illustrated in Abraham’s Sons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Hagar/Ishmael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</a:t>
            </a:r>
            <a:r>
              <a:rPr lang="en-US" dirty="0"/>
              <a:t>of flesh	</a:t>
            </a:r>
          </a:p>
          <a:p>
            <a:r>
              <a:rPr lang="en-US" dirty="0"/>
              <a:t>Mount Sinai (place of the law)	</a:t>
            </a:r>
          </a:p>
          <a:p>
            <a:r>
              <a:rPr lang="en-US" dirty="0"/>
              <a:t>slavery	</a:t>
            </a:r>
          </a:p>
          <a:p>
            <a:r>
              <a:rPr lang="en-US" dirty="0"/>
              <a:t>ironically fruitless	</a:t>
            </a:r>
          </a:p>
          <a:p>
            <a:r>
              <a:rPr lang="en-US" dirty="0"/>
              <a:t>persecuting	</a:t>
            </a:r>
          </a:p>
          <a:p>
            <a:r>
              <a:rPr lang="en-US" dirty="0"/>
              <a:t>temporary	</a:t>
            </a:r>
          </a:p>
          <a:p>
            <a:r>
              <a:rPr lang="en-US" dirty="0"/>
              <a:t>no inheritance	</a:t>
            </a:r>
          </a:p>
          <a:p>
            <a:r>
              <a:rPr lang="en-US" b="1" i="1" dirty="0"/>
              <a:t>→   </a:t>
            </a:r>
            <a:r>
              <a:rPr lang="en-US" b="1" i="1" dirty="0" smtClean="0"/>
              <a:t>old covenant/covenant </a:t>
            </a:r>
            <a:r>
              <a:rPr lang="en-US" b="1" i="1" dirty="0"/>
              <a:t>of </a:t>
            </a:r>
            <a:r>
              <a:rPr lang="en-US" b="1" i="1" dirty="0" smtClean="0"/>
              <a:t>works</a:t>
            </a:r>
            <a:endParaRPr lang="en-US" b="1" i="1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Sarah/Isaac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</a:t>
            </a:r>
            <a:r>
              <a:rPr lang="en-US" dirty="0"/>
              <a:t>of promise	</a:t>
            </a:r>
          </a:p>
          <a:p>
            <a:r>
              <a:rPr lang="en-US" dirty="0"/>
              <a:t>Jerusalem above (place of redemption)	</a:t>
            </a:r>
          </a:p>
          <a:p>
            <a:r>
              <a:rPr lang="en-US" dirty="0"/>
              <a:t>freedom	</a:t>
            </a:r>
          </a:p>
          <a:p>
            <a:r>
              <a:rPr lang="en-US" dirty="0"/>
              <a:t>ironically fruitful	</a:t>
            </a:r>
          </a:p>
          <a:p>
            <a:r>
              <a:rPr lang="en-US" dirty="0"/>
              <a:t>persecuted	</a:t>
            </a:r>
          </a:p>
          <a:p>
            <a:r>
              <a:rPr lang="en-US" dirty="0"/>
              <a:t>eternal	</a:t>
            </a:r>
          </a:p>
          <a:p>
            <a:r>
              <a:rPr lang="en-US" dirty="0"/>
              <a:t>glorious inheritance	</a:t>
            </a:r>
          </a:p>
          <a:p>
            <a:r>
              <a:rPr lang="en-US" b="1" i="1" dirty="0" smtClean="0"/>
              <a:t>→   new covenant/covenant of grace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92144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038" y="148769"/>
            <a:ext cx="7754112" cy="603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91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2055</TotalTime>
  <Words>74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Baptist Covenant Theology</vt:lpstr>
      <vt:lpstr>What is a biblical covenant?</vt:lpstr>
      <vt:lpstr>PowerPoint Presentation</vt:lpstr>
      <vt:lpstr>Two Covenants Illustrated in Abraham’s Sons</vt:lpstr>
      <vt:lpstr>PowerPoint Presentation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Baptist Covenant Theology</dc:title>
  <dc:creator>Stan Reeves</dc:creator>
  <cp:lastModifiedBy>Stan Reeves</cp:lastModifiedBy>
  <cp:revision>16</cp:revision>
  <dcterms:created xsi:type="dcterms:W3CDTF">2014-08-17T15:58:15Z</dcterms:created>
  <dcterms:modified xsi:type="dcterms:W3CDTF">2016-04-29T02:01:45Z</dcterms:modified>
</cp:coreProperties>
</file>